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2"/>
  </p:handoutMasterIdLst>
  <p:sldIdLst>
    <p:sldId id="263" r:id="rId2"/>
    <p:sldId id="257" r:id="rId3"/>
    <p:sldId id="264" r:id="rId4"/>
    <p:sldId id="270" r:id="rId5"/>
    <p:sldId id="265" r:id="rId6"/>
    <p:sldId id="266" r:id="rId7"/>
    <p:sldId id="267" r:id="rId8"/>
    <p:sldId id="268" r:id="rId9"/>
    <p:sldId id="260" r:id="rId10"/>
    <p:sldId id="269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70C0"/>
    <a:srgbClr val="478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73" d="100"/>
          <a:sy n="73" d="100"/>
        </p:scale>
        <p:origin x="-292" y="2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="" xmlns:a16="http://schemas.microsoft.com/office/drawing/2014/main" id="{B8DF97D2-D6CF-4F17-851C-294DD72781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0DDCF131-C696-4DB1-BF11-6200DFABE0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50DF8F-71B7-4315-A94A-1D813D045501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5DEF4DA1-72E6-4368-BB0B-060620861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35BEDB66-5A99-47EA-B6D5-478C6FE96E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4160A-90F9-4CDE-8DA0-FA6AB77CC4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478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6.72083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8-07-26T03:48:43.0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8961 3810 0,'0'0'15,"0"0"17,0 18-17,17-18 1,-17 35 15,18-17-15,-18-1 15,0 18-16,0 1 17,0-19-17,-18 19 1,1-1 15,-1 0-15,0-17 15,1 0-16,-1-1 17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="" xmlns:a16="http://schemas.microsoft.com/office/drawing/2014/main" id="{9ECA06DB-9C0A-406E-8BAE-23A969AB42BC}"/>
              </a:ext>
            </a:extLst>
          </p:cNvPr>
          <p:cNvCxnSpPr>
            <a:cxnSpLocks/>
          </p:cNvCxnSpPr>
          <p:nvPr userDrawn="1"/>
        </p:nvCxnSpPr>
        <p:spPr>
          <a:xfrm>
            <a:off x="1031506" y="562585"/>
            <a:ext cx="11160494" cy="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</p:cxnSp>
      <p:sp>
        <p:nvSpPr>
          <p:cNvPr id="11" name="文本框 31">
            <a:extLst>
              <a:ext uri="{FF2B5EF4-FFF2-40B4-BE49-F238E27FC236}">
                <a16:creationId xmlns="" xmlns:a16="http://schemas.microsoft.com/office/drawing/2014/main" id="{179F17AC-155D-49E0-86F2-120AABCD29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24525" y="84166"/>
            <a:ext cx="5187228" cy="4669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>
            <a:spAutoFit/>
          </a:bodyPr>
          <a:lstStyle/>
          <a:p>
            <a:r>
              <a:rPr lang="zh-CN" alt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运算符的优先级和结合性</a:t>
            </a:r>
          </a:p>
        </p:txBody>
      </p:sp>
      <p:sp>
        <p:nvSpPr>
          <p:cNvPr id="20" name="平行四边形 19">
            <a:extLst>
              <a:ext uri="{FF2B5EF4-FFF2-40B4-BE49-F238E27FC236}">
                <a16:creationId xmlns="" xmlns:a16="http://schemas.microsoft.com/office/drawing/2014/main" id="{20FC4AD1-4783-4C09-8EFA-5EA9C9231CE7}"/>
              </a:ext>
            </a:extLst>
          </p:cNvPr>
          <p:cNvSpPr/>
          <p:nvPr userDrawn="1"/>
        </p:nvSpPr>
        <p:spPr>
          <a:xfrm>
            <a:off x="0" y="0"/>
            <a:ext cx="1563880" cy="612698"/>
          </a:xfrm>
          <a:prstGeom prst="parallelogram">
            <a:avLst>
              <a:gd name="adj" fmla="val 612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31">
            <a:extLst>
              <a:ext uri="{FF2B5EF4-FFF2-40B4-BE49-F238E27FC236}">
                <a16:creationId xmlns="" xmlns:a16="http://schemas.microsoft.com/office/drawing/2014/main" id="{A584191F-7AD1-435A-9585-44645B901A5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28014" y="22610"/>
            <a:ext cx="1107852" cy="52853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 anchor="ctr">
            <a:spAutoFit/>
          </a:bodyPr>
          <a:lstStyle/>
          <a:p>
            <a:pPr algn="ctr" defTabSz="914126">
              <a:defRPr/>
            </a:pPr>
            <a:r>
              <a:rPr lang="en-US" altLang="zh-CN" sz="2800" b="1" kern="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2.15</a:t>
            </a:r>
            <a:endParaRPr lang="zh-CN" altLang="en-US" sz="2800" b="1" kern="0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5307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17" userDrawn="1">
          <p15:clr>
            <a:srgbClr val="FBAE40"/>
          </p15:clr>
        </p15:guide>
        <p15:guide id="3" pos="325" userDrawn="1">
          <p15:clr>
            <a:srgbClr val="FBAE40"/>
          </p15:clr>
        </p15:guide>
        <p15:guide id="4" pos="7355" userDrawn="1">
          <p15:clr>
            <a:srgbClr val="FBAE40"/>
          </p15:clr>
        </p15:guide>
        <p15:guide id="5" orient="horz" pos="39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FA664C0-4708-4274-8B88-D02651E12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FE6A8869-54C4-42FB-ADC4-09B5E6386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5AF25EB4-0CAB-472C-AA97-0DCB8581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A5078A48-C912-4E57-9826-74010E53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93E2298D-4A1A-41C7-8E04-FBBB9828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15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3ACEE165-C99F-4BC5-B1D8-2ABD872972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247357CC-4D67-4D12-B588-8289BE708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B78F7E54-A6D9-45FA-B96E-3E6D117F03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20DB2A4C-3A35-44D5-A590-413D5F5D3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C3ED3844-BBB2-4E2F-B858-D7DE82E19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34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CF39A3B-FC85-41D9-8F77-AC07EE1B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3EC0E94F-C6DA-460C-BF56-BEC9CE3D0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B21911E2-F38C-4312-BAD1-019BB0D0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68D53949-1ED4-40F1-A37D-65C867C35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0DFEA683-CF7E-4A55-BA6E-39BAC773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65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9ED2B9E-55D5-4965-88D0-8E13985A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9E97902C-B5AE-4F6E-8BA5-B379A261F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335FF81D-E16A-45DC-9E78-E91C9F8C36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4772C5E8-AE24-42CA-B854-4D0F13943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EC84774F-FBE2-421A-B802-4B848B29C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037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6820A58-606F-4CD7-B944-66A3D1985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3EF84779-C874-47AA-928B-2A62A79EC0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5062B211-6089-4CF1-A0D5-1B8728B16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0175A0C0-0102-42AF-9B56-4B8CAD3741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57F4D892-E1B8-4EFD-9FD5-DEF75BBC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16FAC0CC-11D3-420A-ABA8-0E461D983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867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A43B81C-A105-4974-A70D-7BCA5656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1E7A76B-215E-4AD7-B9CD-438797CD5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51C8DD7E-C15A-480A-B36D-8917ED5BA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52FCE2E3-625A-4C2E-8CA6-3810D23DE8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5E15C763-5611-45C1-A176-D3223C7016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4264147E-189A-494C-963E-9B5A20FC2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CC8D3AE6-F97E-41E3-89C0-376F7F40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D8D16699-0782-4EC2-8113-2164F8566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51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58CDD7B-4466-4809-AF96-C4E862230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D5566CB6-0B8C-4580-A543-2267D58F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35DD76C4-B7E4-4AED-9EC6-A28B2E0F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FABDD217-2C4A-4F73-A47C-1A156867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57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99425AE1-EA6B-42BE-90F5-32056E95EC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796A4EE7-25C0-4888-BB72-6542100A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3A9D8B36-52A9-427D-9F8E-7CB47C69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548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ED159F7-212C-4571-9A9E-FCE93D901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D177DE64-F0F4-4907-8E21-CABE908DE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78EA4D79-6FAC-4561-85B2-5EA847F92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9273346C-746A-4807-BAD2-917AFDDDB2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26B49D09-43A6-43CE-A6D9-E231AF2F9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2A14739D-B759-44FA-BDF3-194DC236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09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47EA38F-ED3D-4E29-8274-143719EFB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C25BD589-7A7D-4FAC-923B-D3073D646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687DD179-E70A-4DA9-A1B3-161E285B9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54C238EE-2D4E-4C43-BDE1-79E0EFB2E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5C2A9524-8D98-417D-A1DA-8BA6ED4A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5AE7D94D-D40B-4438-BE50-B8501877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612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ED1EA5E8-6A3E-4F9D-B9E7-BFA1076DF34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4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emf"/><Relationship Id="rId4" Type="http://schemas.openxmlformats.org/officeDocument/2006/relationships/customXml" Target="../ink/ink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9D84E549-B547-4D49-98E3-A28742A8BF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0" t="2856" r="11790" b="1824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3" name="图片 2" descr="c2c33e6a32bc9ec118dfac6d875d8fcb">
            <a:extLst>
              <a:ext uri="{FF2B5EF4-FFF2-40B4-BE49-F238E27FC236}">
                <a16:creationId xmlns="" xmlns:a16="http://schemas.microsoft.com/office/drawing/2014/main" id="{72707068-5C65-44E2-8F9E-5C5FD6D1EE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9356" y="932344"/>
            <a:ext cx="8873288" cy="49921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6F941A70-3CF9-474B-9082-9F1B6EE9B7BE}"/>
              </a:ext>
            </a:extLst>
          </p:cNvPr>
          <p:cNvSpPr txBox="1"/>
          <p:nvPr/>
        </p:nvSpPr>
        <p:spPr>
          <a:xfrm>
            <a:off x="2778663" y="2305615"/>
            <a:ext cx="6660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运算符的优先级和结合性</a:t>
            </a:r>
          </a:p>
        </p:txBody>
      </p:sp>
    </p:spTree>
    <p:extLst>
      <p:ext uri="{BB962C8B-B14F-4D97-AF65-F5344CB8AC3E}">
        <p14:creationId xmlns:p14="http://schemas.microsoft.com/office/powerpoint/2010/main" val="303498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>
            <a:extLst>
              <a:ext uri="{FF2B5EF4-FFF2-40B4-BE49-F238E27FC236}">
                <a16:creationId xmlns="" xmlns:a16="http://schemas.microsoft.com/office/drawing/2014/main" id="{07C188C9-2E20-49D0-8F8F-FEB00BE38FA8}"/>
              </a:ext>
            </a:extLst>
          </p:cNvPr>
          <p:cNvSpPr txBox="1"/>
          <p:nvPr/>
        </p:nvSpPr>
        <p:spPr>
          <a:xfrm>
            <a:off x="854486" y="1144002"/>
            <a:ext cx="5937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提示：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3DCEEE54-769E-486A-9B16-5B63C5D77DEE}"/>
              </a:ext>
            </a:extLst>
          </p:cNvPr>
          <p:cNvSpPr txBox="1"/>
          <p:nvPr/>
        </p:nvSpPr>
        <p:spPr>
          <a:xfrm>
            <a:off x="2629942" y="2508046"/>
            <a:ext cx="6432060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只有单目运算符、条件运算符和赋值运算符是右结合性，其余运算符都是左结合性。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="" xmlns:a16="http://schemas.microsoft.com/office/drawing/2014/main" id="{FA98478F-2419-40F3-9822-A7F990415542}"/>
              </a:ext>
            </a:extLst>
          </p:cNvPr>
          <p:cNvGrpSpPr/>
          <p:nvPr/>
        </p:nvGrpSpPr>
        <p:grpSpPr>
          <a:xfrm rot="10800000" flipH="1">
            <a:off x="2259010" y="2083269"/>
            <a:ext cx="7028114" cy="2099117"/>
            <a:chOff x="850263" y="1552756"/>
            <a:chExt cx="13416557" cy="4877076"/>
          </a:xfrm>
        </p:grpSpPr>
        <p:grpSp>
          <p:nvGrpSpPr>
            <p:cNvPr id="19" name="组合 18">
              <a:extLst>
                <a:ext uri="{FF2B5EF4-FFF2-40B4-BE49-F238E27FC236}">
                  <a16:creationId xmlns="" xmlns:a16="http://schemas.microsoft.com/office/drawing/2014/main" id="{D10C4E5B-4CEE-4A1A-97E1-793C09BD08F8}"/>
                </a:ext>
              </a:extLst>
            </p:cNvPr>
            <p:cNvGrpSpPr/>
            <p:nvPr/>
          </p:nvGrpSpPr>
          <p:grpSpPr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23" name="任意多边形 3">
                <a:extLst>
                  <a:ext uri="{FF2B5EF4-FFF2-40B4-BE49-F238E27FC236}">
                    <a16:creationId xmlns="" xmlns:a16="http://schemas.microsoft.com/office/drawing/2014/main" id="{719411B0-978F-4A65-9B38-A5DC031E1CE7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="" xmlns:a16="http://schemas.microsoft.com/office/drawing/2014/main" id="{8B77D9CE-7CFB-48B3-A5B2-7B93823F2246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25" name="平行四边形 24">
                  <a:extLst>
                    <a:ext uri="{FF2B5EF4-FFF2-40B4-BE49-F238E27FC236}">
                      <a16:creationId xmlns="" xmlns:a16="http://schemas.microsoft.com/office/drawing/2014/main" id="{65B240E9-D9CD-4668-8DCB-B44159DE0929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6" name="平行四边形 25">
                  <a:extLst>
                    <a:ext uri="{FF2B5EF4-FFF2-40B4-BE49-F238E27FC236}">
                      <a16:creationId xmlns="" xmlns:a16="http://schemas.microsoft.com/office/drawing/2014/main" id="{615DDC45-05AB-4F4C-BB98-D3ACD1EF3360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7" name="平行四边形 26">
                  <a:extLst>
                    <a:ext uri="{FF2B5EF4-FFF2-40B4-BE49-F238E27FC236}">
                      <a16:creationId xmlns="" xmlns:a16="http://schemas.microsoft.com/office/drawing/2014/main" id="{98828E92-4030-4B6C-BE2D-3933F2120142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0" name="平行四边形 19">
              <a:extLst>
                <a:ext uri="{FF2B5EF4-FFF2-40B4-BE49-F238E27FC236}">
                  <a16:creationId xmlns="" xmlns:a16="http://schemas.microsoft.com/office/drawing/2014/main" id="{4213D869-6F6B-4F49-B9E7-7FF0491A9F96}"/>
                </a:ext>
              </a:extLst>
            </p:cNvPr>
            <p:cNvSpPr/>
            <p:nvPr/>
          </p:nvSpPr>
          <p:spPr>
            <a:xfrm>
              <a:off x="1787177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1" name="平行四边形 20">
              <a:extLst>
                <a:ext uri="{FF2B5EF4-FFF2-40B4-BE49-F238E27FC236}">
                  <a16:creationId xmlns="" xmlns:a16="http://schemas.microsoft.com/office/drawing/2014/main" id="{18E78403-FABB-4A13-866A-85E6FD809A3F}"/>
                </a:ext>
              </a:extLst>
            </p:cNvPr>
            <p:cNvSpPr/>
            <p:nvPr/>
          </p:nvSpPr>
          <p:spPr>
            <a:xfrm>
              <a:off x="2272064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2" name="平行四边形 21">
              <a:extLst>
                <a:ext uri="{FF2B5EF4-FFF2-40B4-BE49-F238E27FC236}">
                  <a16:creationId xmlns="" xmlns:a16="http://schemas.microsoft.com/office/drawing/2014/main" id="{167C72C0-ED01-47AD-89AD-BFCC3BE9363E}"/>
                </a:ext>
              </a:extLst>
            </p:cNvPr>
            <p:cNvSpPr/>
            <p:nvPr/>
          </p:nvSpPr>
          <p:spPr>
            <a:xfrm>
              <a:off x="2743553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844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B236A77D-E49D-488B-BBC4-787894FC8936}"/>
              </a:ext>
            </a:extLst>
          </p:cNvPr>
          <p:cNvSpPr txBox="1"/>
          <p:nvPr/>
        </p:nvSpPr>
        <p:spPr>
          <a:xfrm>
            <a:off x="1699363" y="2362717"/>
            <a:ext cx="8844812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28650">
              <a:lnSpc>
                <a:spcPct val="15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运算符的优先级决定表达式中运算符的运算顺序。在对一个由多种运算符构成的表达式求值时，运算顺序由运算符的优先级决定，按优先级由高到低的顺序进行运算。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运算符的优先级分为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18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个等级，优先级的数值越小，优先级越高。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="" xmlns:a16="http://schemas.microsoft.com/office/drawing/2014/main" id="{DFDA8DF2-EB1F-4143-AA9F-24D24AB78A49}"/>
              </a:ext>
            </a:extLst>
          </p:cNvPr>
          <p:cNvGrpSpPr/>
          <p:nvPr/>
        </p:nvGrpSpPr>
        <p:grpSpPr>
          <a:xfrm>
            <a:off x="515938" y="1091211"/>
            <a:ext cx="3042510" cy="461665"/>
            <a:chOff x="515938" y="1091211"/>
            <a:chExt cx="3042510" cy="461665"/>
          </a:xfrm>
        </p:grpSpPr>
        <p:grpSp>
          <p:nvGrpSpPr>
            <p:cNvPr id="12" name="组合 11">
              <a:extLst>
                <a:ext uri="{FF2B5EF4-FFF2-40B4-BE49-F238E27FC236}">
                  <a16:creationId xmlns="" xmlns:a16="http://schemas.microsoft.com/office/drawing/2014/main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4" name="平行四边形 3">
                <a:extLst>
                  <a:ext uri="{FF2B5EF4-FFF2-40B4-BE49-F238E27FC236}">
                    <a16:creationId xmlns="" xmlns:a16="http://schemas.microsoft.com/office/drawing/2014/main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="" xmlns:a16="http://schemas.microsoft.com/office/drawing/2014/main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="" xmlns:a16="http://schemas.microsoft.com/office/drawing/2014/main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="" xmlns:a16="http://schemas.microsoft.com/office/drawing/2014/main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="" xmlns:a16="http://schemas.microsoft.com/office/drawing/2014/main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="" xmlns:a16="http://schemas.microsoft.com/office/drawing/2014/main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="" xmlns:a16="http://schemas.microsoft.com/office/drawing/2014/main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="" xmlns:a16="http://schemas.microsoft.com/office/drawing/2014/main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="" xmlns:a16="http://schemas.microsoft.com/office/drawing/2014/main" id="{245A019C-342C-4D62-8AE3-6FFA94B85B77}"/>
                </a:ext>
              </a:extLst>
            </p:cNvPr>
            <p:cNvSpPr txBox="1"/>
            <p:nvPr/>
          </p:nvSpPr>
          <p:spPr>
            <a:xfrm>
              <a:off x="981504" y="1091211"/>
              <a:ext cx="25769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运算符的优先级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="" xmlns:a16="http://schemas.microsoft.com/office/drawing/2014/main" id="{9B1A0D9C-898E-48FB-9088-D18CE40B2F58}"/>
              </a:ext>
            </a:extLst>
          </p:cNvPr>
          <p:cNvGrpSpPr/>
          <p:nvPr/>
        </p:nvGrpSpPr>
        <p:grpSpPr>
          <a:xfrm rot="10800000" flipH="1">
            <a:off x="1424236" y="1984741"/>
            <a:ext cx="9210177" cy="3230245"/>
            <a:chOff x="850263" y="1552756"/>
            <a:chExt cx="13416557" cy="4877076"/>
          </a:xfrm>
        </p:grpSpPr>
        <p:grpSp>
          <p:nvGrpSpPr>
            <p:cNvPr id="23" name="组合 22">
              <a:extLst>
                <a:ext uri="{FF2B5EF4-FFF2-40B4-BE49-F238E27FC236}">
                  <a16:creationId xmlns="" xmlns:a16="http://schemas.microsoft.com/office/drawing/2014/main" id="{247DD11F-40D7-4ACD-8E9E-1128CF58B8D9}"/>
                </a:ext>
              </a:extLst>
            </p:cNvPr>
            <p:cNvGrpSpPr/>
            <p:nvPr/>
          </p:nvGrpSpPr>
          <p:grpSpPr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27" name="任意多边形 3">
                <a:extLst>
                  <a:ext uri="{FF2B5EF4-FFF2-40B4-BE49-F238E27FC236}">
                    <a16:creationId xmlns="" xmlns:a16="http://schemas.microsoft.com/office/drawing/2014/main" id="{B6759EC5-1C39-4DEB-AA19-B8FE06056A2F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="" xmlns:a16="http://schemas.microsoft.com/office/drawing/2014/main" id="{D0CAE622-951A-4DCF-88BB-05D7FB1D748A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29" name="平行四边形 28">
                  <a:extLst>
                    <a:ext uri="{FF2B5EF4-FFF2-40B4-BE49-F238E27FC236}">
                      <a16:creationId xmlns="" xmlns:a16="http://schemas.microsoft.com/office/drawing/2014/main" id="{388F8429-A170-429A-8976-02783A63F1C2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0" name="平行四边形 29">
                  <a:extLst>
                    <a:ext uri="{FF2B5EF4-FFF2-40B4-BE49-F238E27FC236}">
                      <a16:creationId xmlns="" xmlns:a16="http://schemas.microsoft.com/office/drawing/2014/main" id="{E34A4DEB-E82F-40AA-A193-EDA628EBDF1A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1" name="平行四边形 30">
                  <a:extLst>
                    <a:ext uri="{FF2B5EF4-FFF2-40B4-BE49-F238E27FC236}">
                      <a16:creationId xmlns="" xmlns:a16="http://schemas.microsoft.com/office/drawing/2014/main" id="{B28DC9DF-931D-443E-AF67-45324DF8D24E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="" xmlns:a16="http://schemas.microsoft.com/office/drawing/2014/main" id="{034C073A-45D5-46DB-A924-50411BDABF81}"/>
                </a:ext>
              </a:extLst>
            </p:cNvPr>
            <p:cNvSpPr/>
            <p:nvPr/>
          </p:nvSpPr>
          <p:spPr>
            <a:xfrm>
              <a:off x="1787177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="" xmlns:a16="http://schemas.microsoft.com/office/drawing/2014/main" id="{87259167-02CF-4591-9FCE-EDD9CE307BCE}"/>
                </a:ext>
              </a:extLst>
            </p:cNvPr>
            <p:cNvSpPr/>
            <p:nvPr/>
          </p:nvSpPr>
          <p:spPr>
            <a:xfrm>
              <a:off x="2272064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="" xmlns:a16="http://schemas.microsoft.com/office/drawing/2014/main" id="{5C7F3AF0-EBE1-474D-BA45-28355B3C9F13}"/>
                </a:ext>
              </a:extLst>
            </p:cNvPr>
            <p:cNvSpPr/>
            <p:nvPr/>
          </p:nvSpPr>
          <p:spPr>
            <a:xfrm>
              <a:off x="2743553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79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="" xmlns:a16="http://schemas.microsoft.com/office/drawing/2014/main" id="{1CF5272C-61EA-4BA6-82C3-D2C8BC9DBDDA}"/>
              </a:ext>
            </a:extLst>
          </p:cNvPr>
          <p:cNvGrpSpPr/>
          <p:nvPr/>
        </p:nvGrpSpPr>
        <p:grpSpPr>
          <a:xfrm>
            <a:off x="878755" y="1639739"/>
            <a:ext cx="9692043" cy="1157905"/>
            <a:chOff x="478450" y="950401"/>
            <a:chExt cx="10702406" cy="1176234"/>
          </a:xfrm>
        </p:grpSpPr>
        <p:sp>
          <p:nvSpPr>
            <p:cNvPr id="2" name="矩形 1">
              <a:extLst>
                <a:ext uri="{FF2B5EF4-FFF2-40B4-BE49-F238E27FC236}">
                  <a16:creationId xmlns="" xmlns:a16="http://schemas.microsoft.com/office/drawing/2014/main" id="{5C8C2877-D49A-413D-8F75-A7CE4F41EF8E}"/>
                </a:ext>
              </a:extLst>
            </p:cNvPr>
            <p:cNvSpPr/>
            <p:nvPr/>
          </p:nvSpPr>
          <p:spPr>
            <a:xfrm>
              <a:off x="698970" y="1053133"/>
              <a:ext cx="10394688" cy="992499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流程图: 手动输入 2">
              <a:extLst>
                <a:ext uri="{FF2B5EF4-FFF2-40B4-BE49-F238E27FC236}">
                  <a16:creationId xmlns="" xmlns:a16="http://schemas.microsoft.com/office/drawing/2014/main" id="{412F7FFA-60BD-437F-8A1E-538A5133F44D}"/>
                </a:ext>
              </a:extLst>
            </p:cNvPr>
            <p:cNvSpPr/>
            <p:nvPr/>
          </p:nvSpPr>
          <p:spPr>
            <a:xfrm rot="5400000">
              <a:off x="899525" y="711313"/>
              <a:ext cx="748729" cy="1276676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="" xmlns:a16="http://schemas.microsoft.com/office/drawing/2014/main" id="{15F57B23-EF33-48D4-837C-EC48F08E9583}"/>
                </a:ext>
              </a:extLst>
            </p:cNvPr>
            <p:cNvSpPr txBox="1"/>
            <p:nvPr/>
          </p:nvSpPr>
          <p:spPr>
            <a:xfrm>
              <a:off x="478450" y="1127877"/>
              <a:ext cx="1187764" cy="468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="" xmlns:a16="http://schemas.microsoft.com/office/drawing/2014/main" id="{24A16E77-BFB8-4B9F-96F7-EE8A63046BF1}"/>
                </a:ext>
              </a:extLst>
            </p:cNvPr>
            <p:cNvSpPr txBox="1"/>
            <p:nvPr/>
          </p:nvSpPr>
          <p:spPr>
            <a:xfrm>
              <a:off x="2112206" y="1118819"/>
              <a:ext cx="9018759" cy="844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下列代码中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w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最终的值是？ </a:t>
              </a:r>
              <a:r>
                <a:rPr lang="en-US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int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x = 2, y = 4,z = 1 , w ;  </a:t>
              </a:r>
            </a:p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				w = (z –= x) + y ;</a:t>
              </a: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="" xmlns:a16="http://schemas.microsoft.com/office/drawing/2014/main" id="{55884969-4576-4B5A-B689-E5582AA5F83C}"/>
                </a:ext>
              </a:extLst>
            </p:cNvPr>
            <p:cNvGrpSpPr/>
            <p:nvPr/>
          </p:nvGrpSpPr>
          <p:grpSpPr>
            <a:xfrm>
              <a:off x="11017251" y="950401"/>
              <a:ext cx="152814" cy="165397"/>
              <a:chOff x="6181413" y="1023323"/>
              <a:chExt cx="152814" cy="165397"/>
            </a:xfrm>
          </p:grpSpPr>
          <p:cxnSp>
            <p:nvCxnSpPr>
              <p:cNvPr id="7" name="直接连接符 6">
                <a:extLst>
                  <a:ext uri="{FF2B5EF4-FFF2-40B4-BE49-F238E27FC236}">
                    <a16:creationId xmlns="" xmlns:a16="http://schemas.microsoft.com/office/drawing/2014/main" id="{60B63927-2A9B-407A-86BE-69D08DE8F4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>
                <a:extLst>
                  <a:ext uri="{FF2B5EF4-FFF2-40B4-BE49-F238E27FC236}">
                    <a16:creationId xmlns="" xmlns:a16="http://schemas.microsoft.com/office/drawing/2014/main" id="{DA5222D7-F18D-4DFA-8967-1601E8E4A2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>
              <a:extLst>
                <a:ext uri="{FF2B5EF4-FFF2-40B4-BE49-F238E27FC236}">
                  <a16:creationId xmlns="" xmlns:a16="http://schemas.microsoft.com/office/drawing/2014/main" id="{62F10CD1-5A05-4A73-B509-D2501E583533}"/>
                </a:ext>
              </a:extLst>
            </p:cNvPr>
            <p:cNvGrpSpPr/>
            <p:nvPr/>
          </p:nvGrpSpPr>
          <p:grpSpPr>
            <a:xfrm rot="5400000">
              <a:off x="11021750" y="1967529"/>
              <a:ext cx="152814" cy="165398"/>
              <a:chOff x="6395624" y="1016118"/>
              <a:chExt cx="152814" cy="165398"/>
            </a:xfrm>
          </p:grpSpPr>
          <p:cxnSp>
            <p:nvCxnSpPr>
              <p:cNvPr id="10" name="直接连接符 9">
                <a:extLst>
                  <a:ext uri="{FF2B5EF4-FFF2-40B4-BE49-F238E27FC236}">
                    <a16:creationId xmlns="" xmlns:a16="http://schemas.microsoft.com/office/drawing/2014/main" id="{5065338C-DCB8-4E71-918E-CB4EE2B86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95624" y="1016118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>
                <a:extLst>
                  <a:ext uri="{FF2B5EF4-FFF2-40B4-BE49-F238E27FC236}">
                    <a16:creationId xmlns="" xmlns:a16="http://schemas.microsoft.com/office/drawing/2014/main" id="{4D19401E-13E0-4CA7-91C3-36BDC6C1CB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41648" y="1016119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9" name="图形 38">
            <a:extLst>
              <a:ext uri="{FF2B5EF4-FFF2-40B4-BE49-F238E27FC236}">
                <a16:creationId xmlns="" xmlns:a16="http://schemas.microsoft.com/office/drawing/2014/main" id="{F341B757-C0D5-4297-852E-E64B29A4E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770" y="2896351"/>
            <a:ext cx="3819230" cy="3321569"/>
          </a:xfrm>
          <a:prstGeom prst="rect">
            <a:avLst/>
          </a:prstGeom>
        </p:spPr>
      </p:pic>
      <p:sp>
        <p:nvSpPr>
          <p:cNvPr id="40" name="Rectangle 3">
            <a:extLst>
              <a:ext uri="{FF2B5EF4-FFF2-40B4-BE49-F238E27FC236}">
                <a16:creationId xmlns="" xmlns:a16="http://schemas.microsoft.com/office/drawing/2014/main" id="{84FA9C5E-1997-44CF-8DF1-C3CE640ACEE4}"/>
              </a:ext>
            </a:extLst>
          </p:cNvPr>
          <p:cNvSpPr txBox="1">
            <a:spLocks noChangeArrowheads="1"/>
          </p:cNvSpPr>
          <p:nvPr/>
        </p:nvSpPr>
        <p:spPr>
          <a:xfrm>
            <a:off x="1087296" y="3314442"/>
            <a:ext cx="3190505" cy="25121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解：由于表达式“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 = ( z –= x) + y”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的运算顺序为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–=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，所以，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的值为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49DC18F3-F06F-49AC-AE46-44B7C2163499}"/>
              </a:ext>
            </a:extLst>
          </p:cNvPr>
          <p:cNvSpPr/>
          <p:nvPr/>
        </p:nvSpPr>
        <p:spPr>
          <a:xfrm>
            <a:off x="4850573" y="3188971"/>
            <a:ext cx="6096000" cy="223907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提示：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运算符优先级不是运算优先级，而是结合性优先级，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即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高优先级的运算符所结合的变量或表达式，不能被低优先级的运算符分离。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="" xmlns:a16="http://schemas.microsoft.com/office/drawing/2014/main" id="{07C188C9-2E20-49D0-8F8F-FEB00BE38FA8}"/>
              </a:ext>
            </a:extLst>
          </p:cNvPr>
          <p:cNvSpPr txBox="1"/>
          <p:nvPr/>
        </p:nvSpPr>
        <p:spPr>
          <a:xfrm>
            <a:off x="527915" y="934866"/>
            <a:ext cx="5937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可以使用组运算符“（）”改变结合性</a:t>
            </a:r>
          </a:p>
        </p:txBody>
      </p:sp>
    </p:spTree>
    <p:extLst>
      <p:ext uri="{BB962C8B-B14F-4D97-AF65-F5344CB8AC3E}">
        <p14:creationId xmlns:p14="http://schemas.microsoft.com/office/powerpoint/2010/main" val="203828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12" grpId="0"/>
      <p:bldP spid="5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="" xmlns:a16="http://schemas.microsoft.com/office/drawing/2014/main" id="{1CF5272C-61EA-4BA6-82C3-D2C8BC9DBDDA}"/>
              </a:ext>
            </a:extLst>
          </p:cNvPr>
          <p:cNvGrpSpPr/>
          <p:nvPr/>
        </p:nvGrpSpPr>
        <p:grpSpPr>
          <a:xfrm>
            <a:off x="1122035" y="1405621"/>
            <a:ext cx="9692043" cy="1125020"/>
            <a:chOff x="478450" y="975286"/>
            <a:chExt cx="10702406" cy="1142828"/>
          </a:xfrm>
        </p:grpSpPr>
        <p:sp>
          <p:nvSpPr>
            <p:cNvPr id="2" name="矩形 1">
              <a:extLst>
                <a:ext uri="{FF2B5EF4-FFF2-40B4-BE49-F238E27FC236}">
                  <a16:creationId xmlns="" xmlns:a16="http://schemas.microsoft.com/office/drawing/2014/main" id="{5C8C2877-D49A-413D-8F75-A7CE4F41EF8E}"/>
                </a:ext>
              </a:extLst>
            </p:cNvPr>
            <p:cNvSpPr/>
            <p:nvPr/>
          </p:nvSpPr>
          <p:spPr>
            <a:xfrm>
              <a:off x="698970" y="1053133"/>
              <a:ext cx="10394688" cy="992499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流程图: 手动输入 2">
              <a:extLst>
                <a:ext uri="{FF2B5EF4-FFF2-40B4-BE49-F238E27FC236}">
                  <a16:creationId xmlns="" xmlns:a16="http://schemas.microsoft.com/office/drawing/2014/main" id="{412F7FFA-60BD-437F-8A1E-538A5133F44D}"/>
                </a:ext>
              </a:extLst>
            </p:cNvPr>
            <p:cNvSpPr/>
            <p:nvPr/>
          </p:nvSpPr>
          <p:spPr>
            <a:xfrm rot="5400000">
              <a:off x="899525" y="711313"/>
              <a:ext cx="748729" cy="1276676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="" xmlns:a16="http://schemas.microsoft.com/office/drawing/2014/main" id="{15F57B23-EF33-48D4-837C-EC48F08E9583}"/>
                </a:ext>
              </a:extLst>
            </p:cNvPr>
            <p:cNvSpPr txBox="1"/>
            <p:nvPr/>
          </p:nvSpPr>
          <p:spPr>
            <a:xfrm>
              <a:off x="478450" y="1127877"/>
              <a:ext cx="1187764" cy="468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="" xmlns:a16="http://schemas.microsoft.com/office/drawing/2014/main" id="{24A16E77-BFB8-4B9F-96F7-EE8A63046BF1}"/>
                </a:ext>
              </a:extLst>
            </p:cNvPr>
            <p:cNvSpPr txBox="1"/>
            <p:nvPr/>
          </p:nvSpPr>
          <p:spPr>
            <a:xfrm>
              <a:off x="2112206" y="1118819"/>
              <a:ext cx="9018759" cy="844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下列代码中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z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最终的值是？ </a:t>
              </a:r>
              <a:r>
                <a:rPr lang="en-US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int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x = 1, y = 1, z ;  </a:t>
              </a:r>
            </a:p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				z = ++x, x + y ;</a:t>
              </a: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="" xmlns:a16="http://schemas.microsoft.com/office/drawing/2014/main" id="{55884969-4576-4B5A-B689-E5582AA5F83C}"/>
                </a:ext>
              </a:extLst>
            </p:cNvPr>
            <p:cNvGrpSpPr/>
            <p:nvPr/>
          </p:nvGrpSpPr>
          <p:grpSpPr>
            <a:xfrm>
              <a:off x="11017251" y="981850"/>
              <a:ext cx="152814" cy="165397"/>
              <a:chOff x="6181413" y="1054772"/>
              <a:chExt cx="152814" cy="165397"/>
            </a:xfrm>
          </p:grpSpPr>
          <p:cxnSp>
            <p:nvCxnSpPr>
              <p:cNvPr id="7" name="直接连接符 6">
                <a:extLst>
                  <a:ext uri="{FF2B5EF4-FFF2-40B4-BE49-F238E27FC236}">
                    <a16:creationId xmlns="" xmlns:a16="http://schemas.microsoft.com/office/drawing/2014/main" id="{60B63927-2A9B-407A-86BE-69D08DE8F4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60151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>
                <a:extLst>
                  <a:ext uri="{FF2B5EF4-FFF2-40B4-BE49-F238E27FC236}">
                    <a16:creationId xmlns="" xmlns:a16="http://schemas.microsoft.com/office/drawing/2014/main" id="{DA5222D7-F18D-4DFA-8967-1601E8E4A2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5477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>
              <a:extLst>
                <a:ext uri="{FF2B5EF4-FFF2-40B4-BE49-F238E27FC236}">
                  <a16:creationId xmlns="" xmlns:a16="http://schemas.microsoft.com/office/drawing/2014/main" id="{62F10CD1-5A05-4A73-B509-D2501E583533}"/>
                </a:ext>
              </a:extLst>
            </p:cNvPr>
            <p:cNvGrpSpPr/>
            <p:nvPr/>
          </p:nvGrpSpPr>
          <p:grpSpPr>
            <a:xfrm rot="5400000">
              <a:off x="11021750" y="1959008"/>
              <a:ext cx="152814" cy="165398"/>
              <a:chOff x="6387103" y="1016118"/>
              <a:chExt cx="152814" cy="165398"/>
            </a:xfrm>
          </p:grpSpPr>
          <p:cxnSp>
            <p:nvCxnSpPr>
              <p:cNvPr id="10" name="直接连接符 9">
                <a:extLst>
                  <a:ext uri="{FF2B5EF4-FFF2-40B4-BE49-F238E27FC236}">
                    <a16:creationId xmlns="" xmlns:a16="http://schemas.microsoft.com/office/drawing/2014/main" id="{5065338C-DCB8-4E71-918E-CB4EE2B86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87103" y="1016118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>
                <a:extLst>
                  <a:ext uri="{FF2B5EF4-FFF2-40B4-BE49-F238E27FC236}">
                    <a16:creationId xmlns="" xmlns:a16="http://schemas.microsoft.com/office/drawing/2014/main" id="{4D19401E-13E0-4CA7-91C3-36BDC6C1CB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3127" y="1016119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4005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B236A77D-E49D-488B-BBC4-787894FC8936}"/>
              </a:ext>
            </a:extLst>
          </p:cNvPr>
          <p:cNvSpPr txBox="1"/>
          <p:nvPr/>
        </p:nvSpPr>
        <p:spPr>
          <a:xfrm>
            <a:off x="1673594" y="2324880"/>
            <a:ext cx="88448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28650">
              <a:lnSpc>
                <a:spcPct val="15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符的结合性又称为计算顺序，它决定组成表达式的各个部分是否参与计算以及什么时候计算，是指运算符和操作数的结合方式。当运算符相邻时，其运算顺序由运算符的结合性来决定。运算符的结合性有两种，即左结合性和右结合性。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="" xmlns:a16="http://schemas.microsoft.com/office/drawing/2014/main" id="{DFDA8DF2-EB1F-4143-AA9F-24D24AB78A49}"/>
              </a:ext>
            </a:extLst>
          </p:cNvPr>
          <p:cNvGrpSpPr/>
          <p:nvPr/>
        </p:nvGrpSpPr>
        <p:grpSpPr>
          <a:xfrm>
            <a:off x="515938" y="1091211"/>
            <a:ext cx="3042510" cy="461665"/>
            <a:chOff x="515938" y="1091211"/>
            <a:chExt cx="3042510" cy="461665"/>
          </a:xfrm>
        </p:grpSpPr>
        <p:grpSp>
          <p:nvGrpSpPr>
            <p:cNvPr id="12" name="组合 11">
              <a:extLst>
                <a:ext uri="{FF2B5EF4-FFF2-40B4-BE49-F238E27FC236}">
                  <a16:creationId xmlns="" xmlns:a16="http://schemas.microsoft.com/office/drawing/2014/main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4" name="平行四边形 3">
                <a:extLst>
                  <a:ext uri="{FF2B5EF4-FFF2-40B4-BE49-F238E27FC236}">
                    <a16:creationId xmlns="" xmlns:a16="http://schemas.microsoft.com/office/drawing/2014/main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="" xmlns:a16="http://schemas.microsoft.com/office/drawing/2014/main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="" xmlns:a16="http://schemas.microsoft.com/office/drawing/2014/main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="" xmlns:a16="http://schemas.microsoft.com/office/drawing/2014/main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="" xmlns:a16="http://schemas.microsoft.com/office/drawing/2014/main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="" xmlns:a16="http://schemas.microsoft.com/office/drawing/2014/main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="" xmlns:a16="http://schemas.microsoft.com/office/drawing/2014/main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="" xmlns:a16="http://schemas.microsoft.com/office/drawing/2014/main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="" xmlns:a16="http://schemas.microsoft.com/office/drawing/2014/main" id="{245A019C-342C-4D62-8AE3-6FFA94B85B77}"/>
                </a:ext>
              </a:extLst>
            </p:cNvPr>
            <p:cNvSpPr txBox="1"/>
            <p:nvPr/>
          </p:nvSpPr>
          <p:spPr>
            <a:xfrm>
              <a:off x="981504" y="1091211"/>
              <a:ext cx="25769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运算符的结合性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="" xmlns:a16="http://schemas.microsoft.com/office/drawing/2014/main" id="{9B1A0D9C-898E-48FB-9088-D18CE40B2F58}"/>
              </a:ext>
            </a:extLst>
          </p:cNvPr>
          <p:cNvGrpSpPr/>
          <p:nvPr/>
        </p:nvGrpSpPr>
        <p:grpSpPr>
          <a:xfrm rot="10800000" flipH="1">
            <a:off x="1424236" y="1984741"/>
            <a:ext cx="9210177" cy="3230245"/>
            <a:chOff x="850263" y="1552756"/>
            <a:chExt cx="13416557" cy="4877076"/>
          </a:xfrm>
        </p:grpSpPr>
        <p:grpSp>
          <p:nvGrpSpPr>
            <p:cNvPr id="23" name="组合 22">
              <a:extLst>
                <a:ext uri="{FF2B5EF4-FFF2-40B4-BE49-F238E27FC236}">
                  <a16:creationId xmlns="" xmlns:a16="http://schemas.microsoft.com/office/drawing/2014/main" id="{247DD11F-40D7-4ACD-8E9E-1128CF58B8D9}"/>
                </a:ext>
              </a:extLst>
            </p:cNvPr>
            <p:cNvGrpSpPr/>
            <p:nvPr/>
          </p:nvGrpSpPr>
          <p:grpSpPr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27" name="任意多边形 3">
                <a:extLst>
                  <a:ext uri="{FF2B5EF4-FFF2-40B4-BE49-F238E27FC236}">
                    <a16:creationId xmlns="" xmlns:a16="http://schemas.microsoft.com/office/drawing/2014/main" id="{B6759EC5-1C39-4DEB-AA19-B8FE06056A2F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="" xmlns:a16="http://schemas.microsoft.com/office/drawing/2014/main" id="{D0CAE622-951A-4DCF-88BB-05D7FB1D748A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29" name="平行四边形 28">
                  <a:extLst>
                    <a:ext uri="{FF2B5EF4-FFF2-40B4-BE49-F238E27FC236}">
                      <a16:creationId xmlns="" xmlns:a16="http://schemas.microsoft.com/office/drawing/2014/main" id="{388F8429-A170-429A-8976-02783A63F1C2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0" name="平行四边形 29">
                  <a:extLst>
                    <a:ext uri="{FF2B5EF4-FFF2-40B4-BE49-F238E27FC236}">
                      <a16:creationId xmlns="" xmlns:a16="http://schemas.microsoft.com/office/drawing/2014/main" id="{E34A4DEB-E82F-40AA-A193-EDA628EBDF1A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1" name="平行四边形 30">
                  <a:extLst>
                    <a:ext uri="{FF2B5EF4-FFF2-40B4-BE49-F238E27FC236}">
                      <a16:creationId xmlns="" xmlns:a16="http://schemas.microsoft.com/office/drawing/2014/main" id="{B28DC9DF-931D-443E-AF67-45324DF8D24E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="" xmlns:a16="http://schemas.microsoft.com/office/drawing/2014/main" id="{034C073A-45D5-46DB-A924-50411BDABF81}"/>
                </a:ext>
              </a:extLst>
            </p:cNvPr>
            <p:cNvSpPr/>
            <p:nvPr/>
          </p:nvSpPr>
          <p:spPr>
            <a:xfrm>
              <a:off x="1787177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="" xmlns:a16="http://schemas.microsoft.com/office/drawing/2014/main" id="{87259167-02CF-4591-9FCE-EDD9CE307BCE}"/>
                </a:ext>
              </a:extLst>
            </p:cNvPr>
            <p:cNvSpPr/>
            <p:nvPr/>
          </p:nvSpPr>
          <p:spPr>
            <a:xfrm>
              <a:off x="2272064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="" xmlns:a16="http://schemas.microsoft.com/office/drawing/2014/main" id="{5C7F3AF0-EBE1-474D-BA45-28355B3C9F13}"/>
                </a:ext>
              </a:extLst>
            </p:cNvPr>
            <p:cNvSpPr/>
            <p:nvPr/>
          </p:nvSpPr>
          <p:spPr>
            <a:xfrm>
              <a:off x="2743553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179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="" xmlns:a16="http://schemas.microsoft.com/office/drawing/2014/main" id="{1CF5272C-61EA-4BA6-82C3-D2C8BC9DBDDA}"/>
              </a:ext>
            </a:extLst>
          </p:cNvPr>
          <p:cNvGrpSpPr/>
          <p:nvPr/>
        </p:nvGrpSpPr>
        <p:grpSpPr>
          <a:xfrm>
            <a:off x="450915" y="1644156"/>
            <a:ext cx="6307693" cy="993817"/>
            <a:chOff x="478450" y="953422"/>
            <a:chExt cx="6304681" cy="1009549"/>
          </a:xfrm>
        </p:grpSpPr>
        <p:sp>
          <p:nvSpPr>
            <p:cNvPr id="2" name="矩形 1">
              <a:extLst>
                <a:ext uri="{FF2B5EF4-FFF2-40B4-BE49-F238E27FC236}">
                  <a16:creationId xmlns="" xmlns:a16="http://schemas.microsoft.com/office/drawing/2014/main" id="{5C8C2877-D49A-413D-8F75-A7CE4F41EF8E}"/>
                </a:ext>
              </a:extLst>
            </p:cNvPr>
            <p:cNvSpPr/>
            <p:nvPr/>
          </p:nvSpPr>
          <p:spPr>
            <a:xfrm>
              <a:off x="698971" y="1053133"/>
              <a:ext cx="6013045" cy="593128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流程图: 手动输入 2">
              <a:extLst>
                <a:ext uri="{FF2B5EF4-FFF2-40B4-BE49-F238E27FC236}">
                  <a16:creationId xmlns="" xmlns:a16="http://schemas.microsoft.com/office/drawing/2014/main" id="{412F7FFA-60BD-437F-8A1E-538A5133F44D}"/>
                </a:ext>
              </a:extLst>
            </p:cNvPr>
            <p:cNvSpPr/>
            <p:nvPr/>
          </p:nvSpPr>
          <p:spPr>
            <a:xfrm rot="5400000">
              <a:off x="899525" y="711313"/>
              <a:ext cx="748729" cy="1276676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="" xmlns:a16="http://schemas.microsoft.com/office/drawing/2014/main" id="{15F57B23-EF33-48D4-837C-EC48F08E9583}"/>
                </a:ext>
              </a:extLst>
            </p:cNvPr>
            <p:cNvSpPr txBox="1"/>
            <p:nvPr/>
          </p:nvSpPr>
          <p:spPr>
            <a:xfrm>
              <a:off x="478450" y="1127877"/>
              <a:ext cx="1187764" cy="468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="" xmlns:a16="http://schemas.microsoft.com/office/drawing/2014/main" id="{24A16E77-BFB8-4B9F-96F7-EE8A63046BF1}"/>
                </a:ext>
              </a:extLst>
            </p:cNvPr>
            <p:cNvSpPr txBox="1"/>
            <p:nvPr/>
          </p:nvSpPr>
          <p:spPr>
            <a:xfrm>
              <a:off x="2112206" y="1118819"/>
              <a:ext cx="4431522" cy="844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表达式“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x + y - z”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的计算顺序？</a:t>
              </a: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="" xmlns:a16="http://schemas.microsoft.com/office/drawing/2014/main" id="{55884969-4576-4B5A-B689-E5582AA5F83C}"/>
                </a:ext>
              </a:extLst>
            </p:cNvPr>
            <p:cNvGrpSpPr/>
            <p:nvPr/>
          </p:nvGrpSpPr>
          <p:grpSpPr>
            <a:xfrm>
              <a:off x="6630316" y="953422"/>
              <a:ext cx="152815" cy="165397"/>
              <a:chOff x="1794478" y="1026344"/>
              <a:chExt cx="152815" cy="165397"/>
            </a:xfrm>
          </p:grpSpPr>
          <p:cxnSp>
            <p:nvCxnSpPr>
              <p:cNvPr id="7" name="直接连接符 6">
                <a:extLst>
                  <a:ext uri="{FF2B5EF4-FFF2-40B4-BE49-F238E27FC236}">
                    <a16:creationId xmlns="" xmlns:a16="http://schemas.microsoft.com/office/drawing/2014/main" id="{60B63927-2A9B-407A-86BE-69D08DE8F4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4478" y="1031723"/>
                <a:ext cx="152815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>
                <a:extLst>
                  <a:ext uri="{FF2B5EF4-FFF2-40B4-BE49-F238E27FC236}">
                    <a16:creationId xmlns="" xmlns:a16="http://schemas.microsoft.com/office/drawing/2014/main" id="{DA5222D7-F18D-4DFA-8967-1601E8E4A2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5512" y="1026344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>
              <a:extLst>
                <a:ext uri="{FF2B5EF4-FFF2-40B4-BE49-F238E27FC236}">
                  <a16:creationId xmlns="" xmlns:a16="http://schemas.microsoft.com/office/drawing/2014/main" id="{62F10CD1-5A05-4A73-B509-D2501E583533}"/>
                </a:ext>
              </a:extLst>
            </p:cNvPr>
            <p:cNvGrpSpPr/>
            <p:nvPr/>
          </p:nvGrpSpPr>
          <p:grpSpPr>
            <a:xfrm rot="5400000">
              <a:off x="6622295" y="1574195"/>
              <a:ext cx="152814" cy="165397"/>
              <a:chOff x="6002290" y="5415574"/>
              <a:chExt cx="152814" cy="165397"/>
            </a:xfrm>
          </p:grpSpPr>
          <p:cxnSp>
            <p:nvCxnSpPr>
              <p:cNvPr id="10" name="直接连接符 9">
                <a:extLst>
                  <a:ext uri="{FF2B5EF4-FFF2-40B4-BE49-F238E27FC236}">
                    <a16:creationId xmlns="" xmlns:a16="http://schemas.microsoft.com/office/drawing/2014/main" id="{5065338C-DCB8-4E71-918E-CB4EE2B86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2290" y="5415586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>
                <a:extLst>
                  <a:ext uri="{FF2B5EF4-FFF2-40B4-BE49-F238E27FC236}">
                    <a16:creationId xmlns="" xmlns:a16="http://schemas.microsoft.com/office/drawing/2014/main" id="{4D19401E-13E0-4CA7-91C3-36BDC6C1CB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48312" y="5415574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文本框 51">
            <a:extLst>
              <a:ext uri="{FF2B5EF4-FFF2-40B4-BE49-F238E27FC236}">
                <a16:creationId xmlns="" xmlns:a16="http://schemas.microsoft.com/office/drawing/2014/main" id="{07C188C9-2E20-49D0-8F8F-FEB00BE38FA8}"/>
              </a:ext>
            </a:extLst>
          </p:cNvPr>
          <p:cNvSpPr txBox="1"/>
          <p:nvPr/>
        </p:nvSpPr>
        <p:spPr>
          <a:xfrm>
            <a:off x="527915" y="934866"/>
            <a:ext cx="5937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左结合性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是指按从左到右的顺序进行运算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3DCEEE54-769E-486A-9B16-5B63C5D77DEE}"/>
              </a:ext>
            </a:extLst>
          </p:cNvPr>
          <p:cNvSpPr txBox="1"/>
          <p:nvPr/>
        </p:nvSpPr>
        <p:spPr>
          <a:xfrm>
            <a:off x="2879971" y="3411302"/>
            <a:ext cx="6432060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解：由于减和加运算符的优先级相同，且都是左结合性，所以按从左至右的顺序是先加后减。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="" xmlns:a16="http://schemas.microsoft.com/office/drawing/2014/main" id="{FA98478F-2419-40F3-9822-A7F990415542}"/>
              </a:ext>
            </a:extLst>
          </p:cNvPr>
          <p:cNvGrpSpPr/>
          <p:nvPr/>
        </p:nvGrpSpPr>
        <p:grpSpPr>
          <a:xfrm rot="10800000" flipH="1">
            <a:off x="2222498" y="2975382"/>
            <a:ext cx="7390630" cy="2197725"/>
            <a:chOff x="850263" y="1552756"/>
            <a:chExt cx="13416557" cy="4877076"/>
          </a:xfrm>
        </p:grpSpPr>
        <p:grpSp>
          <p:nvGrpSpPr>
            <p:cNvPr id="19" name="组合 18">
              <a:extLst>
                <a:ext uri="{FF2B5EF4-FFF2-40B4-BE49-F238E27FC236}">
                  <a16:creationId xmlns="" xmlns:a16="http://schemas.microsoft.com/office/drawing/2014/main" id="{D10C4E5B-4CEE-4A1A-97E1-793C09BD08F8}"/>
                </a:ext>
              </a:extLst>
            </p:cNvPr>
            <p:cNvGrpSpPr/>
            <p:nvPr/>
          </p:nvGrpSpPr>
          <p:grpSpPr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23" name="任意多边形 3">
                <a:extLst>
                  <a:ext uri="{FF2B5EF4-FFF2-40B4-BE49-F238E27FC236}">
                    <a16:creationId xmlns="" xmlns:a16="http://schemas.microsoft.com/office/drawing/2014/main" id="{719411B0-978F-4A65-9B38-A5DC031E1CE7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="" xmlns:a16="http://schemas.microsoft.com/office/drawing/2014/main" id="{8B77D9CE-7CFB-48B3-A5B2-7B93823F2246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25" name="平行四边形 24">
                  <a:extLst>
                    <a:ext uri="{FF2B5EF4-FFF2-40B4-BE49-F238E27FC236}">
                      <a16:creationId xmlns="" xmlns:a16="http://schemas.microsoft.com/office/drawing/2014/main" id="{65B240E9-D9CD-4668-8DCB-B44159DE0929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6" name="平行四边形 25">
                  <a:extLst>
                    <a:ext uri="{FF2B5EF4-FFF2-40B4-BE49-F238E27FC236}">
                      <a16:creationId xmlns="" xmlns:a16="http://schemas.microsoft.com/office/drawing/2014/main" id="{615DDC45-05AB-4F4C-BB98-D3ACD1EF3360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7" name="平行四边形 26">
                  <a:extLst>
                    <a:ext uri="{FF2B5EF4-FFF2-40B4-BE49-F238E27FC236}">
                      <a16:creationId xmlns="" xmlns:a16="http://schemas.microsoft.com/office/drawing/2014/main" id="{98828E92-4030-4B6C-BE2D-3933F2120142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0" name="平行四边形 19">
              <a:extLst>
                <a:ext uri="{FF2B5EF4-FFF2-40B4-BE49-F238E27FC236}">
                  <a16:creationId xmlns="" xmlns:a16="http://schemas.microsoft.com/office/drawing/2014/main" id="{4213D869-6F6B-4F49-B9E7-7FF0491A9F96}"/>
                </a:ext>
              </a:extLst>
            </p:cNvPr>
            <p:cNvSpPr/>
            <p:nvPr/>
          </p:nvSpPr>
          <p:spPr>
            <a:xfrm>
              <a:off x="1787177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1" name="平行四边形 20">
              <a:extLst>
                <a:ext uri="{FF2B5EF4-FFF2-40B4-BE49-F238E27FC236}">
                  <a16:creationId xmlns="" xmlns:a16="http://schemas.microsoft.com/office/drawing/2014/main" id="{18E78403-FABB-4A13-866A-85E6FD809A3F}"/>
                </a:ext>
              </a:extLst>
            </p:cNvPr>
            <p:cNvSpPr/>
            <p:nvPr/>
          </p:nvSpPr>
          <p:spPr>
            <a:xfrm>
              <a:off x="2272064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2" name="平行四边形 21">
              <a:extLst>
                <a:ext uri="{FF2B5EF4-FFF2-40B4-BE49-F238E27FC236}">
                  <a16:creationId xmlns="" xmlns:a16="http://schemas.microsoft.com/office/drawing/2014/main" id="{167C72C0-ED01-47AD-89AD-BFCC3BE9363E}"/>
                </a:ext>
              </a:extLst>
            </p:cNvPr>
            <p:cNvSpPr/>
            <p:nvPr/>
          </p:nvSpPr>
          <p:spPr>
            <a:xfrm>
              <a:off x="2743553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535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>
            <a:extLst>
              <a:ext uri="{FF2B5EF4-FFF2-40B4-BE49-F238E27FC236}">
                <a16:creationId xmlns="" xmlns:a16="http://schemas.microsoft.com/office/drawing/2014/main" id="{07C188C9-2E20-49D0-8F8F-FEB00BE38FA8}"/>
              </a:ext>
            </a:extLst>
          </p:cNvPr>
          <p:cNvSpPr txBox="1"/>
          <p:nvPr/>
        </p:nvSpPr>
        <p:spPr>
          <a:xfrm>
            <a:off x="527915" y="934866"/>
            <a:ext cx="5937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右结合性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是指按从右向左的顺序进行运算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3DCEEE54-769E-486A-9B16-5B63C5D77DEE}"/>
              </a:ext>
            </a:extLst>
          </p:cNvPr>
          <p:cNvSpPr txBox="1"/>
          <p:nvPr/>
        </p:nvSpPr>
        <p:spPr>
          <a:xfrm>
            <a:off x="2122007" y="3397699"/>
            <a:ext cx="71651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由于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的优先级最高，所以先计算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x+y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，得到值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-=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运算符的优先级相同，且都是右结合型，按照从右向左的顺序进行赋值，先运行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z-=6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，此时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z=-5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，再运行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w=z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，所以，表达式运行后，最后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的值为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–5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="" xmlns:a16="http://schemas.microsoft.com/office/drawing/2014/main" id="{FA98478F-2419-40F3-9822-A7F990415542}"/>
              </a:ext>
            </a:extLst>
          </p:cNvPr>
          <p:cNvGrpSpPr/>
          <p:nvPr/>
        </p:nvGrpSpPr>
        <p:grpSpPr>
          <a:xfrm rot="10800000" flipH="1">
            <a:off x="1366049" y="3098006"/>
            <a:ext cx="8501520" cy="3064255"/>
            <a:chOff x="850263" y="1552756"/>
            <a:chExt cx="13416557" cy="4877076"/>
          </a:xfrm>
        </p:grpSpPr>
        <p:grpSp>
          <p:nvGrpSpPr>
            <p:cNvPr id="19" name="组合 18">
              <a:extLst>
                <a:ext uri="{FF2B5EF4-FFF2-40B4-BE49-F238E27FC236}">
                  <a16:creationId xmlns="" xmlns:a16="http://schemas.microsoft.com/office/drawing/2014/main" id="{D10C4E5B-4CEE-4A1A-97E1-793C09BD08F8}"/>
                </a:ext>
              </a:extLst>
            </p:cNvPr>
            <p:cNvGrpSpPr/>
            <p:nvPr/>
          </p:nvGrpSpPr>
          <p:grpSpPr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23" name="任意多边形 3">
                <a:extLst>
                  <a:ext uri="{FF2B5EF4-FFF2-40B4-BE49-F238E27FC236}">
                    <a16:creationId xmlns="" xmlns:a16="http://schemas.microsoft.com/office/drawing/2014/main" id="{719411B0-978F-4A65-9B38-A5DC031E1CE7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="" xmlns:a16="http://schemas.microsoft.com/office/drawing/2014/main" id="{8B77D9CE-7CFB-48B3-A5B2-7B93823F2246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25" name="平行四边形 24">
                  <a:extLst>
                    <a:ext uri="{FF2B5EF4-FFF2-40B4-BE49-F238E27FC236}">
                      <a16:creationId xmlns="" xmlns:a16="http://schemas.microsoft.com/office/drawing/2014/main" id="{65B240E9-D9CD-4668-8DCB-B44159DE0929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6" name="平行四边形 25">
                  <a:extLst>
                    <a:ext uri="{FF2B5EF4-FFF2-40B4-BE49-F238E27FC236}">
                      <a16:creationId xmlns="" xmlns:a16="http://schemas.microsoft.com/office/drawing/2014/main" id="{615DDC45-05AB-4F4C-BB98-D3ACD1EF3360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7" name="平行四边形 26">
                  <a:extLst>
                    <a:ext uri="{FF2B5EF4-FFF2-40B4-BE49-F238E27FC236}">
                      <a16:creationId xmlns="" xmlns:a16="http://schemas.microsoft.com/office/drawing/2014/main" id="{98828E92-4030-4B6C-BE2D-3933F2120142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0" name="平行四边形 19">
              <a:extLst>
                <a:ext uri="{FF2B5EF4-FFF2-40B4-BE49-F238E27FC236}">
                  <a16:creationId xmlns="" xmlns:a16="http://schemas.microsoft.com/office/drawing/2014/main" id="{4213D869-6F6B-4F49-B9E7-7FF0491A9F96}"/>
                </a:ext>
              </a:extLst>
            </p:cNvPr>
            <p:cNvSpPr/>
            <p:nvPr/>
          </p:nvSpPr>
          <p:spPr>
            <a:xfrm>
              <a:off x="1787177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1" name="平行四边形 20">
              <a:extLst>
                <a:ext uri="{FF2B5EF4-FFF2-40B4-BE49-F238E27FC236}">
                  <a16:creationId xmlns="" xmlns:a16="http://schemas.microsoft.com/office/drawing/2014/main" id="{18E78403-FABB-4A13-866A-85E6FD809A3F}"/>
                </a:ext>
              </a:extLst>
            </p:cNvPr>
            <p:cNvSpPr/>
            <p:nvPr/>
          </p:nvSpPr>
          <p:spPr>
            <a:xfrm>
              <a:off x="2272064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2" name="平行四边形 21">
              <a:extLst>
                <a:ext uri="{FF2B5EF4-FFF2-40B4-BE49-F238E27FC236}">
                  <a16:creationId xmlns="" xmlns:a16="http://schemas.microsoft.com/office/drawing/2014/main" id="{167C72C0-ED01-47AD-89AD-BFCC3BE9363E}"/>
                </a:ext>
              </a:extLst>
            </p:cNvPr>
            <p:cNvSpPr/>
            <p:nvPr/>
          </p:nvSpPr>
          <p:spPr>
            <a:xfrm>
              <a:off x="2743553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="" xmlns:a16="http://schemas.microsoft.com/office/drawing/2014/main" id="{2265ED11-3872-4C6B-9F53-E47ABE601818}"/>
              </a:ext>
            </a:extLst>
          </p:cNvPr>
          <p:cNvGrpSpPr/>
          <p:nvPr/>
        </p:nvGrpSpPr>
        <p:grpSpPr>
          <a:xfrm>
            <a:off x="465621" y="1535859"/>
            <a:ext cx="10473499" cy="1080266"/>
            <a:chOff x="543261" y="950401"/>
            <a:chExt cx="10626804" cy="1097366"/>
          </a:xfrm>
        </p:grpSpPr>
        <p:sp>
          <p:nvSpPr>
            <p:cNvPr id="29" name="矩形 28">
              <a:extLst>
                <a:ext uri="{FF2B5EF4-FFF2-40B4-BE49-F238E27FC236}">
                  <a16:creationId xmlns="" xmlns:a16="http://schemas.microsoft.com/office/drawing/2014/main" id="{2897BD0B-06B6-43AE-859E-7B28A4331B12}"/>
                </a:ext>
              </a:extLst>
            </p:cNvPr>
            <p:cNvSpPr/>
            <p:nvPr/>
          </p:nvSpPr>
          <p:spPr>
            <a:xfrm>
              <a:off x="698970" y="1053133"/>
              <a:ext cx="10394688" cy="909837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流程图: 手动输入 29">
              <a:extLst>
                <a:ext uri="{FF2B5EF4-FFF2-40B4-BE49-F238E27FC236}">
                  <a16:creationId xmlns="" xmlns:a16="http://schemas.microsoft.com/office/drawing/2014/main" id="{5BB3E004-4177-476A-B8B8-81C472B63892}"/>
                </a:ext>
              </a:extLst>
            </p:cNvPr>
            <p:cNvSpPr/>
            <p:nvPr/>
          </p:nvSpPr>
          <p:spPr>
            <a:xfrm rot="5400000">
              <a:off x="899525" y="711313"/>
              <a:ext cx="748729" cy="1276676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="" xmlns:a16="http://schemas.microsoft.com/office/drawing/2014/main" id="{5A154936-EBA9-4DE0-ACCF-1CE297940090}"/>
                </a:ext>
              </a:extLst>
            </p:cNvPr>
            <p:cNvSpPr txBox="1"/>
            <p:nvPr/>
          </p:nvSpPr>
          <p:spPr>
            <a:xfrm>
              <a:off x="543261" y="1115164"/>
              <a:ext cx="1187764" cy="468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4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="" xmlns:a16="http://schemas.microsoft.com/office/drawing/2014/main" id="{3219D374-E739-4040-8475-CAF573797683}"/>
                </a:ext>
              </a:extLst>
            </p:cNvPr>
            <p:cNvSpPr txBox="1"/>
            <p:nvPr/>
          </p:nvSpPr>
          <p:spPr>
            <a:xfrm>
              <a:off x="2112206" y="1118819"/>
              <a:ext cx="9018759" cy="844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下列代码中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w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最终的值是？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int x = 2, y = 4, z = 1, w ; </a:t>
              </a:r>
            </a:p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			           w = z -= x + y ;</a:t>
              </a: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="" xmlns:a16="http://schemas.microsoft.com/office/drawing/2014/main" id="{F7911B18-EB3B-4836-883F-5F9B1182228A}"/>
                </a:ext>
              </a:extLst>
            </p:cNvPr>
            <p:cNvGrpSpPr/>
            <p:nvPr/>
          </p:nvGrpSpPr>
          <p:grpSpPr>
            <a:xfrm>
              <a:off x="11017251" y="950401"/>
              <a:ext cx="152814" cy="165397"/>
              <a:chOff x="6181413" y="1023323"/>
              <a:chExt cx="152814" cy="165397"/>
            </a:xfrm>
          </p:grpSpPr>
          <p:cxnSp>
            <p:nvCxnSpPr>
              <p:cNvPr id="37" name="直接连接符 36">
                <a:extLst>
                  <a:ext uri="{FF2B5EF4-FFF2-40B4-BE49-F238E27FC236}">
                    <a16:creationId xmlns="" xmlns:a16="http://schemas.microsoft.com/office/drawing/2014/main" id="{278320A0-36F9-45F6-B162-59D56DCBC1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="" xmlns:a16="http://schemas.microsoft.com/office/drawing/2014/main" id="{9F41117C-7D54-46CA-BEA7-303FCB77D2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组合 33">
              <a:extLst>
                <a:ext uri="{FF2B5EF4-FFF2-40B4-BE49-F238E27FC236}">
                  <a16:creationId xmlns="" xmlns:a16="http://schemas.microsoft.com/office/drawing/2014/main" id="{F7463C7D-E2DD-4E05-8957-036A9CC9EAEA}"/>
                </a:ext>
              </a:extLst>
            </p:cNvPr>
            <p:cNvGrpSpPr/>
            <p:nvPr/>
          </p:nvGrpSpPr>
          <p:grpSpPr>
            <a:xfrm rot="5400000">
              <a:off x="10999549" y="1888661"/>
              <a:ext cx="152814" cy="165398"/>
              <a:chOff x="6316755" y="1038320"/>
              <a:chExt cx="152814" cy="165398"/>
            </a:xfrm>
          </p:grpSpPr>
          <p:cxnSp>
            <p:nvCxnSpPr>
              <p:cNvPr id="35" name="直接连接符 34">
                <a:extLst>
                  <a:ext uri="{FF2B5EF4-FFF2-40B4-BE49-F238E27FC236}">
                    <a16:creationId xmlns="" xmlns:a16="http://schemas.microsoft.com/office/drawing/2014/main" id="{77EDE7AA-CFA9-453C-93BA-D94F048AB9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16755" y="1038320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>
                <a:extLst>
                  <a:ext uri="{FF2B5EF4-FFF2-40B4-BE49-F238E27FC236}">
                    <a16:creationId xmlns="" xmlns:a16="http://schemas.microsoft.com/office/drawing/2014/main" id="{9C57A705-836E-4C95-8CEC-B06E101DB1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2778" y="1038321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57683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="" xmlns:a16="http://schemas.microsoft.com/office/drawing/2014/main" id="{2FA1564B-77BB-45C3-8AEC-F5E9EC485835}"/>
              </a:ext>
            </a:extLst>
          </p:cNvPr>
          <p:cNvGrpSpPr/>
          <p:nvPr/>
        </p:nvGrpSpPr>
        <p:grpSpPr>
          <a:xfrm>
            <a:off x="1761808" y="679117"/>
            <a:ext cx="8595360" cy="5666121"/>
            <a:chOff x="4188196" y="2127479"/>
            <a:chExt cx="3910692" cy="3650794"/>
          </a:xfrm>
        </p:grpSpPr>
        <p:grpSp>
          <p:nvGrpSpPr>
            <p:cNvPr id="13" name="组合 12">
              <a:extLst>
                <a:ext uri="{FF2B5EF4-FFF2-40B4-BE49-F238E27FC236}">
                  <a16:creationId xmlns="" xmlns:a16="http://schemas.microsoft.com/office/drawing/2014/main" id="{6D45343F-1900-485A-9ECB-982A06ADF2D3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18" name="任意多边形 93">
                <a:extLst>
                  <a:ext uri="{FF2B5EF4-FFF2-40B4-BE49-F238E27FC236}">
                    <a16:creationId xmlns="" xmlns:a16="http://schemas.microsoft.com/office/drawing/2014/main" id="{B1681F85-BCA4-4653-876E-1D57A77DE958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12" name="矩形: 圆角 11">
                <a:extLst>
                  <a:ext uri="{FF2B5EF4-FFF2-40B4-BE49-F238E27FC236}">
                    <a16:creationId xmlns="" xmlns:a16="http://schemas.microsoft.com/office/drawing/2014/main" id="{518762C1-DC2E-407E-9A45-CD9496ED4E71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任意多边形 93">
                <a:extLst>
                  <a:ext uri="{FF2B5EF4-FFF2-40B4-BE49-F238E27FC236}">
                    <a16:creationId xmlns="" xmlns:a16="http://schemas.microsoft.com/office/drawing/2014/main" id="{49D8CA9D-9775-44BF-A4E8-DB33A6C6DEAA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21" name="任意多边形 93">
                <a:extLst>
                  <a:ext uri="{FF2B5EF4-FFF2-40B4-BE49-F238E27FC236}">
                    <a16:creationId xmlns="" xmlns:a16="http://schemas.microsoft.com/office/drawing/2014/main" id="{2742D926-8D0E-46DB-BE59-F9E479AC4D65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25" name="任意多边形 93">
                <a:extLst>
                  <a:ext uri="{FF2B5EF4-FFF2-40B4-BE49-F238E27FC236}">
                    <a16:creationId xmlns="" xmlns:a16="http://schemas.microsoft.com/office/drawing/2014/main" id="{C1DF7E33-1A19-4EA8-BAFD-E6DA9EFB0BDE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19" name="直接连接符 18">
              <a:extLst>
                <a:ext uri="{FF2B5EF4-FFF2-40B4-BE49-F238E27FC236}">
                  <a16:creationId xmlns="" xmlns:a16="http://schemas.microsoft.com/office/drawing/2014/main" id="{92AF8A1D-BD95-435C-9EB9-38B1B5FCF25E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="" xmlns:a16="http://schemas.microsoft.com/office/drawing/2014/main" id="{18E7DF1B-7627-481A-99E9-0391B9B7E4E1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="" xmlns:a16="http://schemas.microsoft.com/office/drawing/2014/main" id="{20586DEF-70BB-41B3-8365-46C94E68FA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="" xmlns:a16="http://schemas.microsoft.com/office/drawing/2014/main" id="{BEFF71F3-2623-4755-92AB-E7E4FB0A57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CCA13B78-CB84-41F2-8D6E-E8B88177B5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88" r="29432" b="39380"/>
          <a:stretch/>
        </p:blipFill>
        <p:spPr>
          <a:xfrm>
            <a:off x="2020390" y="928188"/>
            <a:ext cx="7983106" cy="52892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3200400" y="1371600"/>
              <a:ext cx="38520" cy="12096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91040" y="1362240"/>
                <a:ext cx="57240" cy="13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146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="" xmlns:a16="http://schemas.microsoft.com/office/drawing/2014/main" id="{2FA1564B-77BB-45C3-8AEC-F5E9EC485835}"/>
              </a:ext>
            </a:extLst>
          </p:cNvPr>
          <p:cNvGrpSpPr/>
          <p:nvPr/>
        </p:nvGrpSpPr>
        <p:grpSpPr>
          <a:xfrm>
            <a:off x="1761808" y="796833"/>
            <a:ext cx="8595360" cy="5535341"/>
            <a:chOff x="4188196" y="2127479"/>
            <a:chExt cx="3910692" cy="3650794"/>
          </a:xfrm>
        </p:grpSpPr>
        <p:grpSp>
          <p:nvGrpSpPr>
            <p:cNvPr id="13" name="组合 12">
              <a:extLst>
                <a:ext uri="{FF2B5EF4-FFF2-40B4-BE49-F238E27FC236}">
                  <a16:creationId xmlns="" xmlns:a16="http://schemas.microsoft.com/office/drawing/2014/main" id="{6D45343F-1900-485A-9ECB-982A06ADF2D3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18" name="任意多边形 93">
                <a:extLst>
                  <a:ext uri="{FF2B5EF4-FFF2-40B4-BE49-F238E27FC236}">
                    <a16:creationId xmlns="" xmlns:a16="http://schemas.microsoft.com/office/drawing/2014/main" id="{B1681F85-BCA4-4653-876E-1D57A77DE958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12" name="矩形: 圆角 11">
                <a:extLst>
                  <a:ext uri="{FF2B5EF4-FFF2-40B4-BE49-F238E27FC236}">
                    <a16:creationId xmlns="" xmlns:a16="http://schemas.microsoft.com/office/drawing/2014/main" id="{518762C1-DC2E-407E-9A45-CD9496ED4E71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任意多边形 93">
                <a:extLst>
                  <a:ext uri="{FF2B5EF4-FFF2-40B4-BE49-F238E27FC236}">
                    <a16:creationId xmlns="" xmlns:a16="http://schemas.microsoft.com/office/drawing/2014/main" id="{49D8CA9D-9775-44BF-A4E8-DB33A6C6DEAA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21" name="任意多边形 93">
                <a:extLst>
                  <a:ext uri="{FF2B5EF4-FFF2-40B4-BE49-F238E27FC236}">
                    <a16:creationId xmlns="" xmlns:a16="http://schemas.microsoft.com/office/drawing/2014/main" id="{2742D926-8D0E-46DB-BE59-F9E479AC4D65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25" name="任意多边形 93">
                <a:extLst>
                  <a:ext uri="{FF2B5EF4-FFF2-40B4-BE49-F238E27FC236}">
                    <a16:creationId xmlns="" xmlns:a16="http://schemas.microsoft.com/office/drawing/2014/main" id="{C1DF7E33-1A19-4EA8-BAFD-E6DA9EFB0BDE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19" name="直接连接符 18">
              <a:extLst>
                <a:ext uri="{FF2B5EF4-FFF2-40B4-BE49-F238E27FC236}">
                  <a16:creationId xmlns="" xmlns:a16="http://schemas.microsoft.com/office/drawing/2014/main" id="{92AF8A1D-BD95-435C-9EB9-38B1B5FCF25E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="" xmlns:a16="http://schemas.microsoft.com/office/drawing/2014/main" id="{18E7DF1B-7627-481A-99E9-0391B9B7E4E1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="" xmlns:a16="http://schemas.microsoft.com/office/drawing/2014/main" id="{20586DEF-70BB-41B3-8365-46C94E68FA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="" xmlns:a16="http://schemas.microsoft.com/office/drawing/2014/main" id="{BEFF71F3-2623-4755-92AB-E7E4FB0A57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CCA13B78-CB84-41F2-8D6E-E8B88177B5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8" t="60429" r="29432"/>
          <a:stretch/>
        </p:blipFill>
        <p:spPr>
          <a:xfrm>
            <a:off x="2014937" y="1158239"/>
            <a:ext cx="8128282" cy="484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4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665</Words>
  <Application>Microsoft Office PowerPoint</Application>
  <PresentationFormat>Custom</PresentationFormat>
  <Paragraphs>25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zhaohong</cp:lastModifiedBy>
  <cp:revision>75</cp:revision>
  <dcterms:created xsi:type="dcterms:W3CDTF">2018-07-20T07:37:48Z</dcterms:created>
  <dcterms:modified xsi:type="dcterms:W3CDTF">2019-10-15T06:36:11Z</dcterms:modified>
</cp:coreProperties>
</file>